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M Sans Medium"/>
      <p:regular r:id="rId15"/>
    </p:embeddedFont>
    <p:embeddedFont>
      <p:font typeface="DM Sans Medium"/>
      <p:regular r:id="rId16"/>
    </p:embeddedFont>
    <p:embeddedFont>
      <p:font typeface="DM Sans Medium"/>
      <p:regular r:id="rId17"/>
    </p:embeddedFont>
    <p:embeddedFont>
      <p:font typeface="DM Sans Medium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3-2.png>
</file>

<file path=ppt/media/image-3-3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666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우리의 프로젝트 여정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156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프로젝트 제목: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전국 자동차 등록 현황 및 기업 FAQ 조회시스템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발표자: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노명구, 권성호, 최요섭, 이준배, 황차해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0001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날짜: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2025.03.18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67790"/>
            <a:ext cx="501812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문제 정의 (Problem Statement)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019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기존 문제점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143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전국 자동차 등록 데이터를 한눈에 보기 어려움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565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특정 브랜드, 연료 종류, 법인 차량 등을 쉽게 분석하기 어려움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5987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기업이 필요한 자동차 관련 통계를 직접 찾아야 하는 불편함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3018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해결 목표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49963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 기반 시각화 제공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→ 한눈에 쉽게 분석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385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자동화된 통계 제공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→ 기업이 필요할 정보를 빠르게 조회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807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지역별, 브랜드별, 기간별 분석 기능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→ 맞춤형 데이터 제공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4987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20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프로젝트 목적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044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"전국 자동차 등록 데이터를 시각화하고, 기업이 필요한 자동차 관련 정보를 신속하게 조회할 수 있는 시스템을 구축하는 것"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50581"/>
            <a:ext cx="3785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기업 FAQ 시스템을 통해 자동차 관련 주요 정보 빠르게 제공</a:t>
            </a:r>
            <a:endParaRPr lang="en-US" sz="2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51806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335774"/>
            <a:ext cx="3898821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사용자가 원하는 데이터를 쉽게 조회할 수 있도록 직관적인 UI 제공</a:t>
            </a:r>
            <a:endParaRPr lang="en-US" sz="22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170307" y="3566993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9937790" y="5965508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자동차 등록 현황을 시각화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하여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지역별, 기간별 데이터 분석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제공</a:t>
            </a:r>
            <a:endParaRPr lang="en-US" sz="22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694533" y="6293167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개발 과정 개요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7307580" y="892969"/>
            <a:ext cx="15240" cy="8447603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4" name="Shape 2"/>
          <p:cNvSpPr/>
          <p:nvPr/>
        </p:nvSpPr>
        <p:spPr>
          <a:xfrm>
            <a:off x="6862703" y="1140381"/>
            <a:ext cx="340162" cy="1524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5" name="Shape 3"/>
          <p:cNvSpPr/>
          <p:nvPr/>
        </p:nvSpPr>
        <p:spPr>
          <a:xfrm>
            <a:off x="7187625" y="1020485"/>
            <a:ext cx="255151" cy="255151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6" name="Text 4"/>
          <p:cNvSpPr/>
          <p:nvPr/>
        </p:nvSpPr>
        <p:spPr>
          <a:xfrm>
            <a:off x="7230130" y="1041678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330666" y="1006316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계획 단계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396835" y="1251466"/>
            <a:ext cx="6351389" cy="152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📌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아이디어 도출</a:t>
            </a:r>
            <a:endParaRPr lang="en-US" sz="700" dirty="0"/>
          </a:p>
        </p:txBody>
      </p:sp>
      <p:sp>
        <p:nvSpPr>
          <p:cNvPr id="9" name="Text 7"/>
          <p:cNvSpPr/>
          <p:nvPr/>
        </p:nvSpPr>
        <p:spPr>
          <a:xfrm>
            <a:off x="396835" y="1472208"/>
            <a:ext cx="6351389" cy="763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자동차 등록 데이터 시각화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브랜드별, 연료별, 차량 소유 유형별 분석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 필터링 (기간별, 지역별)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기업 FAQ 시스템 구현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 자동 업데이트 기능</a:t>
            </a:r>
            <a:endParaRPr lang="en-US" sz="700" dirty="0"/>
          </a:p>
        </p:txBody>
      </p:sp>
      <p:sp>
        <p:nvSpPr>
          <p:cNvPr id="10" name="Text 8"/>
          <p:cNvSpPr/>
          <p:nvPr/>
        </p:nvSpPr>
        <p:spPr>
          <a:xfrm>
            <a:off x="396835" y="2303978"/>
            <a:ext cx="6351389" cy="152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📌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프로젝트 진행 과정</a:t>
            </a:r>
            <a:endParaRPr lang="en-US" sz="700" dirty="0"/>
          </a:p>
        </p:txBody>
      </p:sp>
      <p:sp>
        <p:nvSpPr>
          <p:cNvPr id="11" name="Text 9"/>
          <p:cNvSpPr/>
          <p:nvPr/>
        </p:nvSpPr>
        <p:spPr>
          <a:xfrm>
            <a:off x="396835" y="2524720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Gantt 차트 활용 (프로젝트 일정 관리)</a:t>
            </a:r>
            <a:endParaRPr lang="en-US" sz="850" dirty="0"/>
          </a:p>
        </p:txBody>
      </p:sp>
      <p:sp>
        <p:nvSpPr>
          <p:cNvPr id="12" name="Text 10"/>
          <p:cNvSpPr/>
          <p:nvPr/>
        </p:nvSpPr>
        <p:spPr>
          <a:xfrm>
            <a:off x="396835" y="2709505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 수집 → 전처리 → 데이터베이스 설계 → 지도 시각화 → FAQ 시스템 구축</a:t>
            </a:r>
            <a:endParaRPr lang="en-US" sz="850" dirty="0"/>
          </a:p>
        </p:txBody>
      </p:sp>
      <p:sp>
        <p:nvSpPr>
          <p:cNvPr id="13" name="Text 11"/>
          <p:cNvSpPr/>
          <p:nvPr/>
        </p:nvSpPr>
        <p:spPr>
          <a:xfrm>
            <a:off x="396835" y="2922627"/>
            <a:ext cx="6351389" cy="152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📌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사용 기술 스택</a:t>
            </a:r>
            <a:endParaRPr lang="en-US" sz="700" dirty="0"/>
          </a:p>
        </p:txBody>
      </p:sp>
      <p:sp>
        <p:nvSpPr>
          <p:cNvPr id="14" name="Text 12"/>
          <p:cNvSpPr/>
          <p:nvPr/>
        </p:nvSpPr>
        <p:spPr>
          <a:xfrm>
            <a:off x="396835" y="3143369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프로그래밍 언어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Python (데이터 처리, 분석)</a:t>
            </a:r>
            <a:endParaRPr lang="en-US" sz="850" dirty="0"/>
          </a:p>
        </p:txBody>
      </p:sp>
      <p:sp>
        <p:nvSpPr>
          <p:cNvPr id="15" name="Text 13"/>
          <p:cNvSpPr/>
          <p:nvPr/>
        </p:nvSpPr>
        <p:spPr>
          <a:xfrm>
            <a:off x="396835" y="3328154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데이터베이스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MySQL</a:t>
            </a:r>
            <a:endParaRPr lang="en-US" sz="850" dirty="0"/>
          </a:p>
        </p:txBody>
      </p:sp>
      <p:sp>
        <p:nvSpPr>
          <p:cNvPr id="16" name="Text 14"/>
          <p:cNvSpPr/>
          <p:nvPr/>
        </p:nvSpPr>
        <p:spPr>
          <a:xfrm>
            <a:off x="396835" y="3512939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지도 시각화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Folium, GeoPandas</a:t>
            </a:r>
            <a:endParaRPr lang="en-US" sz="850" dirty="0"/>
          </a:p>
        </p:txBody>
      </p:sp>
      <p:sp>
        <p:nvSpPr>
          <p:cNvPr id="17" name="Text 15"/>
          <p:cNvSpPr/>
          <p:nvPr/>
        </p:nvSpPr>
        <p:spPr>
          <a:xfrm>
            <a:off x="396835" y="3697724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 개발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Flask (API 제공)</a:t>
            </a:r>
            <a:endParaRPr lang="en-US" sz="850" dirty="0"/>
          </a:p>
        </p:txBody>
      </p:sp>
      <p:sp>
        <p:nvSpPr>
          <p:cNvPr id="18" name="Shape 16"/>
          <p:cNvSpPr/>
          <p:nvPr/>
        </p:nvSpPr>
        <p:spPr>
          <a:xfrm>
            <a:off x="7427535" y="1707356"/>
            <a:ext cx="340162" cy="1524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9" name="Shape 17"/>
          <p:cNvSpPr/>
          <p:nvPr/>
        </p:nvSpPr>
        <p:spPr>
          <a:xfrm>
            <a:off x="7187625" y="1587460"/>
            <a:ext cx="255151" cy="255151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20" name="Text 18"/>
          <p:cNvSpPr/>
          <p:nvPr/>
        </p:nvSpPr>
        <p:spPr>
          <a:xfrm>
            <a:off x="7230130" y="1608653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7882176" y="1573292"/>
            <a:ext cx="635138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설계 단계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7882176" y="1868091"/>
            <a:ext cx="6351389" cy="152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📌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시스템 구조</a:t>
            </a:r>
            <a:endParaRPr lang="en-US" sz="700" dirty="0"/>
          </a:p>
        </p:txBody>
      </p:sp>
      <p:sp>
        <p:nvSpPr>
          <p:cNvPr id="23" name="Text 21"/>
          <p:cNvSpPr/>
          <p:nvPr/>
        </p:nvSpPr>
        <p:spPr>
          <a:xfrm>
            <a:off x="7882176" y="2088833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백엔드: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Python + Flask (데이터 처리, API)</a:t>
            </a:r>
            <a:endParaRPr lang="en-US" sz="850" dirty="0"/>
          </a:p>
        </p:txBody>
      </p:sp>
      <p:sp>
        <p:nvSpPr>
          <p:cNvPr id="24" name="Text 22"/>
          <p:cNvSpPr/>
          <p:nvPr/>
        </p:nvSpPr>
        <p:spPr>
          <a:xfrm>
            <a:off x="7882176" y="2273618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프론트엔드: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HTML/CSS + JavaScript (지도 시각화, 데이터 조회 UI)</a:t>
            </a:r>
            <a:endParaRPr lang="en-US" sz="850" dirty="0"/>
          </a:p>
        </p:txBody>
      </p:sp>
      <p:sp>
        <p:nvSpPr>
          <p:cNvPr id="25" name="Text 23"/>
          <p:cNvSpPr/>
          <p:nvPr/>
        </p:nvSpPr>
        <p:spPr>
          <a:xfrm>
            <a:off x="7882176" y="2458403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데이터베이스: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MySQL (자동차 등록 데이터, FAQ 데이터 저장)</a:t>
            </a:r>
            <a:endParaRPr lang="en-US" sz="850" dirty="0"/>
          </a:p>
        </p:txBody>
      </p:sp>
      <p:sp>
        <p:nvSpPr>
          <p:cNvPr id="26" name="Text 24"/>
          <p:cNvSpPr/>
          <p:nvPr/>
        </p:nvSpPr>
        <p:spPr>
          <a:xfrm>
            <a:off x="7882176" y="2671524"/>
            <a:ext cx="6351389" cy="152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📌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데이터베이스 모델 (ERD)</a:t>
            </a:r>
            <a:endParaRPr lang="en-US" sz="700" dirty="0"/>
          </a:p>
        </p:txBody>
      </p:sp>
      <p:sp>
        <p:nvSpPr>
          <p:cNvPr id="27" name="Text 25"/>
          <p:cNvSpPr/>
          <p:nvPr/>
        </p:nvSpPr>
        <p:spPr>
          <a:xfrm>
            <a:off x="7882176" y="2892266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자동차 등록 정보 테이블</a:t>
            </a:r>
            <a:endParaRPr lang="en-US" sz="850" dirty="0"/>
          </a:p>
        </p:txBody>
      </p:sp>
      <p:sp>
        <p:nvSpPr>
          <p:cNvPr id="28" name="Text 26"/>
          <p:cNvSpPr/>
          <p:nvPr/>
        </p:nvSpPr>
        <p:spPr>
          <a:xfrm>
            <a:off x="7882176" y="3077051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자동차 브랜드 및 연료 유형 테이블</a:t>
            </a:r>
            <a:endParaRPr lang="en-US" sz="850" dirty="0"/>
          </a:p>
        </p:txBody>
      </p:sp>
      <p:sp>
        <p:nvSpPr>
          <p:cNvPr id="29" name="Text 27"/>
          <p:cNvSpPr/>
          <p:nvPr/>
        </p:nvSpPr>
        <p:spPr>
          <a:xfrm>
            <a:off x="7882176" y="3261836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기업 FAQ 테이블</a:t>
            </a:r>
            <a:endParaRPr lang="en-US" sz="850" dirty="0"/>
          </a:p>
        </p:txBody>
      </p:sp>
      <p:sp>
        <p:nvSpPr>
          <p:cNvPr id="30" name="Text 28"/>
          <p:cNvSpPr/>
          <p:nvPr/>
        </p:nvSpPr>
        <p:spPr>
          <a:xfrm>
            <a:off x="7882176" y="3474958"/>
            <a:ext cx="6351389" cy="152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📌</a:t>
            </a:r>
            <a:pPr algn="l" indent="0" marL="0">
              <a:lnSpc>
                <a:spcPts val="1100"/>
              </a:lnSpc>
              <a:buNone/>
            </a:pPr>
            <a:r>
              <a:rPr lang="en-US" sz="7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기능별 흐름도</a:t>
            </a:r>
            <a:endParaRPr lang="en-US" sz="700" dirty="0"/>
          </a:p>
        </p:txBody>
      </p:sp>
      <p:sp>
        <p:nvSpPr>
          <p:cNvPr id="31" name="Text 29"/>
          <p:cNvSpPr/>
          <p:nvPr/>
        </p:nvSpPr>
        <p:spPr>
          <a:xfrm>
            <a:off x="7882176" y="3695700"/>
            <a:ext cx="635138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 가져오기 → 전처리 → 데이터베이스 저장 → 지도 시각화 → 사용자 조회</a:t>
            </a:r>
            <a:endParaRPr lang="en-US" sz="850" dirty="0"/>
          </a:p>
        </p:txBody>
      </p:sp>
      <p:sp>
        <p:nvSpPr>
          <p:cNvPr id="32" name="Shape 30"/>
          <p:cNvSpPr/>
          <p:nvPr/>
        </p:nvSpPr>
        <p:spPr>
          <a:xfrm>
            <a:off x="6862703" y="4316968"/>
            <a:ext cx="340162" cy="1524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33" name="Shape 31"/>
          <p:cNvSpPr/>
          <p:nvPr/>
        </p:nvSpPr>
        <p:spPr>
          <a:xfrm>
            <a:off x="7187625" y="4197072"/>
            <a:ext cx="255151" cy="255151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34" name="Text 32"/>
          <p:cNvSpPr/>
          <p:nvPr/>
        </p:nvSpPr>
        <p:spPr>
          <a:xfrm>
            <a:off x="7230130" y="4218265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1300" dirty="0"/>
          </a:p>
        </p:txBody>
      </p:sp>
      <p:sp>
        <p:nvSpPr>
          <p:cNvPr id="35" name="Text 33"/>
          <p:cNvSpPr/>
          <p:nvPr/>
        </p:nvSpPr>
        <p:spPr>
          <a:xfrm>
            <a:off x="5330666" y="418290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개발 단계</a:t>
            </a:r>
            <a:endParaRPr lang="en-US" sz="1100" dirty="0"/>
          </a:p>
        </p:txBody>
      </p:sp>
      <p:sp>
        <p:nvSpPr>
          <p:cNvPr id="36" name="Text 34"/>
          <p:cNvSpPr/>
          <p:nvPr/>
        </p:nvSpPr>
        <p:spPr>
          <a:xfrm>
            <a:off x="396835" y="4428053"/>
            <a:ext cx="635138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📌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주요 기능 설명</a:t>
            </a:r>
            <a:endParaRPr lang="en-US" sz="850" dirty="0"/>
          </a:p>
        </p:txBody>
      </p:sp>
      <p:sp>
        <p:nvSpPr>
          <p:cNvPr id="37" name="Text 35"/>
          <p:cNvSpPr/>
          <p:nvPr/>
        </p:nvSpPr>
        <p:spPr>
          <a:xfrm>
            <a:off x="396835" y="4677489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지도 시각화 (Folium, GeoPandas 활용)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데이터 필터링 (시군구별, 기간별 검색)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자동차 등록 정보 조회 API 개발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기업 FAQ 검색 기능</a:t>
            </a:r>
            <a:endParaRPr lang="en-US" sz="850" dirty="0"/>
          </a:p>
        </p:txBody>
      </p:sp>
      <p:sp>
        <p:nvSpPr>
          <p:cNvPr id="38" name="Text 36"/>
          <p:cNvSpPr/>
          <p:nvPr/>
        </p:nvSpPr>
        <p:spPr>
          <a:xfrm>
            <a:off x="396835" y="5471279"/>
            <a:ext cx="635138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📌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코드 스니펫 예시</a:t>
            </a:r>
            <a:endParaRPr lang="en-US" sz="850" dirty="0"/>
          </a:p>
        </p:txBody>
      </p:sp>
      <p:sp>
        <p:nvSpPr>
          <p:cNvPr id="39" name="Text 37"/>
          <p:cNvSpPr/>
          <p:nvPr/>
        </p:nvSpPr>
        <p:spPr>
          <a:xfrm>
            <a:off x="396835" y="5720715"/>
            <a:ext cx="635138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지도 시각화 코드</a:t>
            </a:r>
            <a:endParaRPr lang="en-US" sz="850" dirty="0"/>
          </a:p>
        </p:txBody>
      </p:sp>
      <p:sp>
        <p:nvSpPr>
          <p:cNvPr id="40" name="Text 38"/>
          <p:cNvSpPr/>
          <p:nvPr/>
        </p:nvSpPr>
        <p:spPr>
          <a:xfrm>
            <a:off x="396835" y="5941814"/>
            <a:ext cx="635138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 데이터 조회 쿼리</a:t>
            </a:r>
            <a:endParaRPr lang="en-US" sz="850" dirty="0"/>
          </a:p>
        </p:txBody>
      </p:sp>
      <p:sp>
        <p:nvSpPr>
          <p:cNvPr id="41" name="Text 39"/>
          <p:cNvSpPr/>
          <p:nvPr/>
        </p:nvSpPr>
        <p:spPr>
          <a:xfrm>
            <a:off x="396835" y="6162913"/>
            <a:ext cx="635138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API 개발 코드</a:t>
            </a:r>
            <a:endParaRPr lang="en-US" sz="850" dirty="0"/>
          </a:p>
        </p:txBody>
      </p:sp>
      <p:sp>
        <p:nvSpPr>
          <p:cNvPr id="42" name="Text 40"/>
          <p:cNvSpPr/>
          <p:nvPr/>
        </p:nvSpPr>
        <p:spPr>
          <a:xfrm>
            <a:off x="396835" y="6412349"/>
            <a:ext cx="635138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📌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어려웠던 점 &amp; 해결 방법</a:t>
            </a:r>
            <a:endParaRPr lang="en-US" sz="850" dirty="0"/>
          </a:p>
        </p:txBody>
      </p:sp>
      <p:sp>
        <p:nvSpPr>
          <p:cNvPr id="43" name="Text 41"/>
          <p:cNvSpPr/>
          <p:nvPr/>
        </p:nvSpPr>
        <p:spPr>
          <a:xfrm>
            <a:off x="396835" y="6661785"/>
            <a:ext cx="6351389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🚧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행정구역별 위경도 매칭 → 좌표 변환 테이블 활용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🚧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대용량 데이터 처리 속도 → MySQL 인덱싱 최적화</a:t>
            </a:r>
            <a:endParaRPr lang="en-US" sz="850" dirty="0"/>
          </a:p>
        </p:txBody>
      </p:sp>
      <p:sp>
        <p:nvSpPr>
          <p:cNvPr id="44" name="Shape 42"/>
          <p:cNvSpPr/>
          <p:nvPr/>
        </p:nvSpPr>
        <p:spPr>
          <a:xfrm>
            <a:off x="7427535" y="5907881"/>
            <a:ext cx="340162" cy="1524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45" name="Shape 43"/>
          <p:cNvSpPr/>
          <p:nvPr/>
        </p:nvSpPr>
        <p:spPr>
          <a:xfrm>
            <a:off x="7187625" y="5787985"/>
            <a:ext cx="255151" cy="255151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46" name="Text 44"/>
          <p:cNvSpPr/>
          <p:nvPr/>
        </p:nvSpPr>
        <p:spPr>
          <a:xfrm>
            <a:off x="7230130" y="5809178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1300" dirty="0"/>
          </a:p>
        </p:txBody>
      </p:sp>
      <p:sp>
        <p:nvSpPr>
          <p:cNvPr id="47" name="Text 45"/>
          <p:cNvSpPr/>
          <p:nvPr/>
        </p:nvSpPr>
        <p:spPr>
          <a:xfrm>
            <a:off x="7882176" y="577381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테스트 단계</a:t>
            </a:r>
            <a:endParaRPr lang="en-US" sz="1100" dirty="0"/>
          </a:p>
        </p:txBody>
      </p:sp>
      <p:sp>
        <p:nvSpPr>
          <p:cNvPr id="48" name="Text 46"/>
          <p:cNvSpPr/>
          <p:nvPr/>
        </p:nvSpPr>
        <p:spPr>
          <a:xfrm>
            <a:off x="7882176" y="601896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📌</a:t>
            </a:r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테스트 과정</a:t>
            </a:r>
            <a:endParaRPr lang="en-US" sz="1100" dirty="0"/>
          </a:p>
        </p:txBody>
      </p:sp>
      <p:sp>
        <p:nvSpPr>
          <p:cNvPr id="49" name="Text 47"/>
          <p:cNvSpPr/>
          <p:nvPr/>
        </p:nvSpPr>
        <p:spPr>
          <a:xfrm>
            <a:off x="7882176" y="6264116"/>
            <a:ext cx="635138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데이터 검증 (정확도 체크)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속도 테스트 (쿼리 최적화)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UI 테스트 (사용자 편의성 개선)</a:t>
            </a:r>
            <a:endParaRPr lang="en-US" sz="850" dirty="0"/>
          </a:p>
        </p:txBody>
      </p:sp>
      <p:sp>
        <p:nvSpPr>
          <p:cNvPr id="50" name="Text 48"/>
          <p:cNvSpPr/>
          <p:nvPr/>
        </p:nvSpPr>
        <p:spPr>
          <a:xfrm>
            <a:off x="7882176" y="6876455"/>
            <a:ext cx="1516142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000000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📌</a:t>
            </a:r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 개선할 점 및 추가 기능</a:t>
            </a:r>
            <a:endParaRPr lang="en-US" sz="1100" dirty="0"/>
          </a:p>
        </p:txBody>
      </p:sp>
      <p:sp>
        <p:nvSpPr>
          <p:cNvPr id="51" name="Text 49"/>
          <p:cNvSpPr/>
          <p:nvPr/>
        </p:nvSpPr>
        <p:spPr>
          <a:xfrm>
            <a:off x="7882176" y="7121604"/>
            <a:ext cx="635138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🚀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실시간 데이터 업데이트 기능 추가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🚀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AI 기반 자동차 관련 질문 자동 응답 기능 추가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🚀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다양한 필터 기능 (예: 가격대별 중고차 등록 현황)</a:t>
            </a:r>
            <a:endParaRPr lang="en-US" sz="850" dirty="0"/>
          </a:p>
        </p:txBody>
      </p:sp>
      <p:sp>
        <p:nvSpPr>
          <p:cNvPr id="52" name="Shape 50"/>
          <p:cNvSpPr/>
          <p:nvPr/>
        </p:nvSpPr>
        <p:spPr>
          <a:xfrm>
            <a:off x="6862703" y="7498794"/>
            <a:ext cx="340162" cy="1524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53" name="Shape 51"/>
          <p:cNvSpPr/>
          <p:nvPr/>
        </p:nvSpPr>
        <p:spPr>
          <a:xfrm>
            <a:off x="7187625" y="7378898"/>
            <a:ext cx="255151" cy="255151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54" name="Text 52"/>
          <p:cNvSpPr/>
          <p:nvPr/>
        </p:nvSpPr>
        <p:spPr>
          <a:xfrm>
            <a:off x="7230130" y="7400092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5</a:t>
            </a:r>
            <a:endParaRPr lang="en-US" sz="1300" dirty="0"/>
          </a:p>
        </p:txBody>
      </p:sp>
      <p:sp>
        <p:nvSpPr>
          <p:cNvPr id="55" name="Text 53"/>
          <p:cNvSpPr/>
          <p:nvPr/>
        </p:nvSpPr>
        <p:spPr>
          <a:xfrm>
            <a:off x="5330666" y="7364730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결론</a:t>
            </a:r>
            <a:endParaRPr lang="en-US" sz="1100" dirty="0"/>
          </a:p>
        </p:txBody>
      </p:sp>
      <p:sp>
        <p:nvSpPr>
          <p:cNvPr id="56" name="Text 54"/>
          <p:cNvSpPr/>
          <p:nvPr/>
        </p:nvSpPr>
        <p:spPr>
          <a:xfrm>
            <a:off x="396835" y="7609880"/>
            <a:ext cx="635138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전국 자동차 등록 현황을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효과적으로 시각화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기업이 원하는 자동차 정보를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빠르게 조회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✔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데이터 기반 분석으로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정책 및 마케팅 방향 제시 가능</a:t>
            </a:r>
            <a:endParaRPr lang="en-US" sz="850" dirty="0"/>
          </a:p>
        </p:txBody>
      </p:sp>
      <p:sp>
        <p:nvSpPr>
          <p:cNvPr id="57" name="Text 55"/>
          <p:cNvSpPr/>
          <p:nvPr/>
        </p:nvSpPr>
        <p:spPr>
          <a:xfrm>
            <a:off x="396835" y="8222218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💡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향후 개선 방향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📍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실시간 데이터 반영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📍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지도 인터랙션 기능 추가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📍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대시보드 UI 개선</a:t>
            </a:r>
            <a:endParaRPr lang="en-US" sz="850" dirty="0"/>
          </a:p>
        </p:txBody>
      </p:sp>
      <p:sp>
        <p:nvSpPr>
          <p:cNvPr id="58" name="Text 56"/>
          <p:cNvSpPr/>
          <p:nvPr/>
        </p:nvSpPr>
        <p:spPr>
          <a:xfrm>
            <a:off x="396835" y="9016008"/>
            <a:ext cx="635138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🙋‍♂️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질문 &amp; 답변</a:t>
            </a:r>
            <a:endParaRPr lang="en-US" sz="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585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핵심 기술 요소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10752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90131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클라우드 인프라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391733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확장성과 안정성을 위해 AWS 솔루션을 활용했습니다.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210752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2901315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프론트엔드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3391733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React와 TypeScript로 직관적인 인터페이스를 구현했습니다.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2107525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290131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백엔드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3391733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Node.js와 MongoDB로 유연한 데이터 처리를 구현했습니다.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160883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93790" y="595467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보안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93790" y="6445091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고급 암호화와 인증 시스템을 적용했습니다.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29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주요 기능 및 특징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911906"/>
            <a:ext cx="7556421" cy="1315522"/>
          </a:xfrm>
          <a:prstGeom prst="roundRect">
            <a:avLst>
              <a:gd name="adj" fmla="val 2586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13872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개인화된 정보 제공으로지도에 지역별 자동차 등록 현황 표시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20604" y="263771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(기간별, 지역별)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454241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EDEBE3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3681055"/>
            <a:ext cx="57657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국산차 vs 외제차 신규 등록 비율 (브랜드별, 비율)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793790" y="4489013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EDEBE3"/>
          </a:solidFill>
          <a:ln/>
        </p:spPr>
      </p:sp>
      <p:sp>
        <p:nvSpPr>
          <p:cNvPr id="10" name="Text 7"/>
          <p:cNvSpPr/>
          <p:nvPr/>
        </p:nvSpPr>
        <p:spPr>
          <a:xfrm>
            <a:off x="1020604" y="4715828"/>
            <a:ext cx="61258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신규 등록 차량 중 연료별 비율 (가솔린, 디젤, 전기차)</a:t>
            </a:r>
            <a:endParaRPr lang="en-US" sz="2200" dirty="0"/>
          </a:p>
        </p:txBody>
      </p:sp>
      <p:sp>
        <p:nvSpPr>
          <p:cNvPr id="11" name="Shape 8"/>
          <p:cNvSpPr/>
          <p:nvPr/>
        </p:nvSpPr>
        <p:spPr>
          <a:xfrm>
            <a:off x="793790" y="5523786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EDEBE3"/>
          </a:solidFill>
          <a:ln/>
        </p:spPr>
      </p:sp>
      <p:sp>
        <p:nvSpPr>
          <p:cNvPr id="12" name="Text 9"/>
          <p:cNvSpPr/>
          <p:nvPr/>
        </p:nvSpPr>
        <p:spPr>
          <a:xfrm>
            <a:off x="1020604" y="57506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중고차 등록 현황</a:t>
            </a:r>
            <a:endParaRPr lang="en-US" sz="2200" dirty="0"/>
          </a:p>
        </p:txBody>
      </p:sp>
      <p:sp>
        <p:nvSpPr>
          <p:cNvPr id="13" name="Shape 10"/>
          <p:cNvSpPr/>
          <p:nvPr/>
        </p:nvSpPr>
        <p:spPr>
          <a:xfrm>
            <a:off x="793790" y="6558558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EDEBE3"/>
          </a:solidFill>
          <a:ln/>
        </p:spPr>
      </p:sp>
      <p:sp>
        <p:nvSpPr>
          <p:cNvPr id="14" name="Text 11"/>
          <p:cNvSpPr/>
          <p:nvPr/>
        </p:nvSpPr>
        <p:spPr>
          <a:xfrm>
            <a:off x="1020604" y="6785372"/>
            <a:ext cx="50678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차량 소유 유형 분석 (일반, 법인, 렌트, 리스)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90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개발 결과물 시연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410" y="2517458"/>
            <a:ext cx="3120747" cy="3120747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608" y="2517458"/>
            <a:ext cx="3120866" cy="3120866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926" y="2517458"/>
            <a:ext cx="3120747" cy="3120747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8124" y="2517458"/>
            <a:ext cx="3120866" cy="3120866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793790" y="60394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주요 기능은 직관적인 인터페이스로 구현되었습니다. 사용자는 몇 번의 클릭만으로 원하는 결과를 얻을 수 있습니다.</a:t>
            </a:r>
            <a:endParaRPr lang="en-US" sz="1750" dirty="0"/>
          </a:p>
        </p:txBody>
      </p:sp>
      <p:sp>
        <p:nvSpPr>
          <p:cNvPr id="8" name="Text 2"/>
          <p:cNvSpPr/>
          <p:nvPr/>
        </p:nvSpPr>
        <p:spPr>
          <a:xfrm>
            <a:off x="793790" y="66574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다양한 디바이스에서 일관된 경험을 제공합니다.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5990" y="417552"/>
            <a:ext cx="3783092" cy="472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프로젝트 성과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6015990" y="1192887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98%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9112568" y="1881307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사용자 만족도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015990" y="2208490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최초 목표를 초과한 높은 만족도를 달성했습니다.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6015990" y="2980015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30%</a:t>
            </a:r>
            <a:endParaRPr lang="en-US" sz="3900" dirty="0"/>
          </a:p>
        </p:txBody>
      </p:sp>
      <p:sp>
        <p:nvSpPr>
          <p:cNvPr id="8" name="Text 5"/>
          <p:cNvSpPr/>
          <p:nvPr/>
        </p:nvSpPr>
        <p:spPr>
          <a:xfrm>
            <a:off x="9112568" y="3668435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생산성 향상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015990" y="3995618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기존 방식 대비 작업 효율성이 크게 개선되었습니다.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6015990" y="4767143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5K+</a:t>
            </a:r>
            <a:endParaRPr lang="en-US" sz="3900" dirty="0"/>
          </a:p>
        </p:txBody>
      </p:sp>
      <p:sp>
        <p:nvSpPr>
          <p:cNvPr id="11" name="Text 8"/>
          <p:cNvSpPr/>
          <p:nvPr/>
        </p:nvSpPr>
        <p:spPr>
          <a:xfrm>
            <a:off x="9112568" y="5455563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활성 사용자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015990" y="5782747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출시 이후 꾸준히 증가하는 사용자 기반을 확보했습니다.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015990" y="6554272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40%</a:t>
            </a:r>
            <a:endParaRPr lang="en-US" sz="3900" dirty="0"/>
          </a:p>
        </p:txBody>
      </p:sp>
      <p:sp>
        <p:nvSpPr>
          <p:cNvPr id="14" name="Text 11"/>
          <p:cNvSpPr/>
          <p:nvPr/>
        </p:nvSpPr>
        <p:spPr>
          <a:xfrm>
            <a:off x="9112568" y="7242691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비용 절감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015990" y="7569875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자동화를 통해 운영 비용이 크게 감소했습니다.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2025-03-18T05:32:46Z</dcterms:created>
  <dcterms:modified xsi:type="dcterms:W3CDTF">2025-03-18T05:32:46Z</dcterms:modified>
</cp:coreProperties>
</file>